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69022-6A5A-4F60-BE40-EFD3A63DF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B39FF8-34C4-4619-8F13-DEDA94A17A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10B3B-DA17-43AF-B2B4-0EB19AC7A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12AC3-40BD-4699-8692-ECD73C706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431B3D-4473-48AE-8632-C90996F9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904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A8B71C-9ED1-431C-A8AC-BB93A3CA6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E164E2B-E497-4352-B79A-4990156A0A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808AAD-7DBE-4BB7-B06C-970C989A7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0C5E21-8780-4FBC-A739-D2F67C36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88BC7A-E17F-4185-BD06-BC73563B9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82429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8B3FA1-A326-4659-AAAD-2B000F77FF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A8AA99-F9AF-4C01-B0DD-B539BA824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797AD-031F-414F-8D02-A22906F5C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3301C9-EBAD-4675-850C-ED891AA2D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358E86-2F75-44BE-BBFA-45256360D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141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39D82A-C69B-4870-9886-10C47C3EF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F7C86-CB51-4315-9DD8-3BFF236B5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EFD27B-ACE9-4DAA-A14B-941FCCE6BC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0CEE8-170C-49AE-9F79-44F0CBB6A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9D2883-9317-40F1-9D5E-0C06E9127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9492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18A76-6366-4CF9-91A3-0DFCBBB7E5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8E562-3F24-4A55-BC82-A8301AB90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18EE07-7D14-4F6C-964A-D5285401DD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409BD-990E-4655-9054-EF9DA8774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6BC56-AA44-4E98-ACEE-A0497F077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9669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C9B1-7533-4CFA-88BA-F86530B48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DF40A-28DC-4197-8027-05007B5653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0924B5-BA8E-4C39-AF92-7F4E8F52DB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74E962-17C7-4916-9B90-B81C8417E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14C49B-E3C2-49D2-A762-5F0E5E15B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9C6E66-7164-46F6-A97C-8851ED4FD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00201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89398-63AC-4966-92CE-51A02B898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097332-6F39-4016-B16F-75118F601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530E1C-DF33-4990-B18B-E9B827325A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160DC5-BCBD-4A2C-891E-8B3A0AF1EE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50EFE8-D4A5-4040-97C8-2B04C2C725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81E7E3-2AE8-40B3-A602-2551E0756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4AE663B-BB56-4861-AA6B-5484D3981E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E67C65-8A3D-4144-88C4-EDA62781D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32028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B6B9A-829F-46A5-8B31-CECE551BE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10CB34-FC5F-4163-A090-070D3E96E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D967BE-BADE-4636-ADC6-8EE446357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6D5E3D-EF35-4FFF-B66C-EB3CD64BB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5803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35E78E-F0B6-4CAB-AD37-99ED2F290A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D2237DD-22EF-46F9-96EC-2FB40FCF9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DC565-7652-49FD-A1EC-471E945B9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064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5D974-B179-49AD-893B-957F1AD29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22BF18-56C3-4E7E-8372-2ABF54C499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DEA574-14F3-46B2-A490-816CE08AA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E048CB-B501-43AA-BF24-F9BFDF141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A5DF3-88B9-4602-853F-34E8FCA61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4AC5C2-3406-4D05-93DC-E096D0825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6401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54A591-EE14-4F58-B100-1857884F7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C8E9FBB-1D01-4688-A0C8-8DD4F37BA1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82C59A-41E6-4429-8D85-E7A9CC60DB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D67E8-BC42-4E8E-BC89-863A46025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A24FD3-6EF2-4C16-BACB-F75BE5D17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C3BF7E-035E-4B1F-8116-1B37B79B0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883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64BC8E-E85B-45CD-A95E-821DCC9170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F32C2-831F-46FD-8BC1-B692F29AEC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FD4B6-00C6-4CC0-B127-A22635BD31C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527A5-50EE-4D31-9088-CC0AF8F371C1}" type="datetimeFigureOut">
              <a:rPr lang="en-GB" smtClean="0"/>
              <a:t>07/12/2020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CD596-3866-4AFB-AAFA-0E861E2462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B716CA-6CC7-4C71-9FAA-DE9526B999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CE412-92AB-4741-89CD-9C33C102254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877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E80774-6024-4D1D-861A-02AEDB82A2E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7" t="12757" r="-127" b="12118"/>
          <a:stretch/>
        </p:blipFill>
        <p:spPr>
          <a:xfrm>
            <a:off x="3523375" y="1216403"/>
            <a:ext cx="4680000" cy="46810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BA0174-1B22-4926-842E-954FABCD3A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295" t="-2" b="65713"/>
          <a:stretch/>
        </p:blipFill>
        <p:spPr>
          <a:xfrm>
            <a:off x="453005" y="486561"/>
            <a:ext cx="2340000" cy="23405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2E1815-7398-4995-8A7A-261EEE7F04D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689" t="26544" r="44726" b="53517"/>
          <a:stretch/>
        </p:blipFill>
        <p:spPr>
          <a:xfrm>
            <a:off x="9378892" y="486561"/>
            <a:ext cx="1367406" cy="136740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E3B9577-D1E9-4459-98A0-3D10B5316F3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803" t="1" r="17371" b="45566"/>
          <a:stretch/>
        </p:blipFill>
        <p:spPr>
          <a:xfrm>
            <a:off x="1199627" y="2164360"/>
            <a:ext cx="3733099" cy="37331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4031B3E-5639-4605-8680-003BDC1722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0691" r="11878" b="63425"/>
          <a:stretch/>
        </p:blipFill>
        <p:spPr>
          <a:xfrm>
            <a:off x="8484063" y="2302778"/>
            <a:ext cx="2508310" cy="2508308"/>
          </a:xfrm>
          <a:prstGeom prst="rect">
            <a:avLst/>
          </a:prstGeom>
        </p:spPr>
      </p:pic>
      <p:pic>
        <p:nvPicPr>
          <p:cNvPr id="1028" name="Picture 4" descr="https://scontent-lga3-1.xx.fbcdn.net/v/t1.0-9/104325407_10103010449362752_2431807791221267897_n.jpg?_nc_cat=101&amp;ccb=2&amp;_nc_sid=8bfeb9&amp;_nc_ohc=awu-aVbjXXMAX_lwLSV&amp;_nc_ht=scontent-lga3-1.xx&amp;oh=8b4851760ee754ad102e7f1ea1a9ea6d&amp;oe=5FF54C82">
            <a:extLst>
              <a:ext uri="{FF2B5EF4-FFF2-40B4-BE49-F238E27FC236}">
                <a16:creationId xmlns:a16="http://schemas.microsoft.com/office/drawing/2014/main" id="{2AF5A5A8-214F-4A22-ABF7-7867B4267E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48" t="9527" r="66670" b="62498"/>
          <a:stretch/>
        </p:blipFill>
        <p:spPr bwMode="auto">
          <a:xfrm>
            <a:off x="6593748" y="251668"/>
            <a:ext cx="1417738" cy="1417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BE2EF7-6EE8-4F5F-BF06-F90ADCC31F49}"/>
              </a:ext>
            </a:extLst>
          </p:cNvPr>
          <p:cNvPicPr>
            <a:picLocks noChangeAspect="1"/>
          </p:cNvPicPr>
          <p:nvPr/>
        </p:nvPicPr>
        <p:blipFill>
          <a:blip r:embed="rId8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6220" y="3315792"/>
            <a:ext cx="1914525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78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7210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3672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0A2B6222-9AE0-4694-964A-4AB268654AEE}" vid="{2C9B53D8-C767-4F6C-84D9-7A028E93D0A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48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3</cp:revision>
  <dcterms:created xsi:type="dcterms:W3CDTF">2020-12-07T10:53:12Z</dcterms:created>
  <dcterms:modified xsi:type="dcterms:W3CDTF">2020-12-07T11:41:47Z</dcterms:modified>
</cp:coreProperties>
</file>

<file path=docProps/thumbnail.jpeg>
</file>